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1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9CA9D15-EF38-4EBC-A95E-61806501D6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2573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EE549-B62B-462F-995E-948916841F6A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B9849C-5B0A-486C-B273-8773E1FC7132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B4D22-1BC4-4B27-A32B-80842748F98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77B6B-D117-48FB-9923-5F23441B8ACF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4F866-96BC-4E6F-8C69-2DABCAB0E050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FEE2B-C303-4C2E-B998-E05AC343588A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23AB1-CF79-4FA5-9AB6-AA0794FDE24E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094A2-DB3D-4EEE-BBE6-816D87A67CF7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6331AA-2865-4040-AF14-05D29D3118E6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9AA03-3843-42F4-88D2-0E960417995F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7FA56E-22DA-4A19-8F97-463106E696D6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0B1C9-7C20-4FBC-B8F5-983C4386B231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3E2D0-3FC1-4D63-8993-AC4C6537754F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B98B89-7078-40E5-A60C-68213DCB263A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DC5EFE-3189-432E-A2CA-E043D765A5BF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4F334-1B17-4D3A-B2D7-074B935310C9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685BD-989F-41B7-A282-6C7EC4B7B77A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0DFF81-A7EA-487B-B40F-896734151EAB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240C8-CDC2-43CC-9D7C-7CD597A2D5AD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C8F72B-FDEB-4211-AF4E-0491F942F555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AE468-AE3F-4317-A8E8-9C93099E7061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A9B416-872F-444F-9D8C-2C93E30480FF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5319D-F240-48C4-BAD0-702770C04A32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E9F83-5C3F-4096-BA6D-2A0028BDD2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3014811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E7495-0E52-46D1-A56D-03E248A8B6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8485500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EB560-0372-4A6D-821D-2FD6774FF0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740742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2261F-E9C9-4378-801E-D9F3885D58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80987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A8022-6717-4820-A324-78AAA6CBD2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489088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1EF06-4814-4E18-8346-0692E79DE4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65438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2CCA8-5A79-4EF6-822E-B6894429AC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3352592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1ED62-11A8-4726-8A85-911AF83839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664285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A9BF8-9F75-49B7-AF81-CA3ECB20DD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7978317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F7C0F-A381-43BD-AEF3-A0B4C0B186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572634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5758E-6116-48E3-957C-278554891C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1280332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C6F7C5D-16CB-4DFF-8B82-43445F1C393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2.jpe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792663" y="3860800"/>
            <a:ext cx="3567112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0">
                <a:solidFill>
                  <a:schemeClr val="bg1"/>
                </a:solidFill>
              </a:rPr>
              <a:t>Глеб   Седельников </a:t>
            </a:r>
            <a:r>
              <a:rPr lang="en-US" altLang="ru-RU" sz="2400" b="0">
                <a:solidFill>
                  <a:schemeClr val="bg1"/>
                </a:solidFill>
              </a:rPr>
              <a:t>  &amp;</a:t>
            </a:r>
            <a:endParaRPr lang="ru-RU" altLang="ru-RU" sz="2400" b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altLang="ru-RU" sz="2400" b="0">
                <a:solidFill>
                  <a:schemeClr val="bg1"/>
                </a:solidFill>
              </a:rPr>
              <a:t>Валентин   Загорянский</a:t>
            </a:r>
          </a:p>
        </p:txBody>
      </p:sp>
      <p:pic>
        <p:nvPicPr>
          <p:cNvPr id="3075" name="Picture 3" descr="f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2_sound_music_на_16_секунд_короч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8255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/>
      <p:bldP spid="30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41663"/>
            <a:ext cx="2366963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5397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Чтоб море пересечь, дуб сделался ладьёй;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Чтоб годы пересечь, я сделался строкою…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8785 2.59259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9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8784 2.59259E-6 L -0.6059 2.59259E-6 " pathEditMode="relative" rAng="0" ptsTypes="AA">
                                      <p:cBhvr>
                                        <p:cTn id="22" dur="9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9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4865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Как мёд я собирал тебя по капле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То в стуке сердца, то в дыханьи глаз…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12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f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42988" y="5949950"/>
            <a:ext cx="4578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Здесь солнце покрошили воробьям!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А мы с тобой надеялись – что нам…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7000" fill="hold"/>
                                        <p:tgtEl>
                                          <p:spTgt spid="25605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3941 -0.59838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299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12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4983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Что делать, если сердцу не прикажешь!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Что делать, если выполнен приказ!..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7655" name="Picture 7" descr="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97200"/>
            <a:ext cx="2449512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042988" y="5949950"/>
            <a:ext cx="4513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Как растекалась ты по наковальне!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Как собиралась в солнечный удар!..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4635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Натёр ступни: блуждал по небесам,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Искал тебя – лишь солнце по усам…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042988" y="5949950"/>
            <a:ext cx="4513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Как растекалась ты по наковальне!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Как собиралась в солнечный удар!..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1750" grpId="1"/>
      <p:bldP spid="317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4413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И у рябины тоже было счастье: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И сахар свой, и соль своя, и снег…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7" dur="10000" fill="hold"/>
                                        <p:tgtEl>
                                          <p:spTgt spid="33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9" dur="10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  <p:bldP spid="3379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3276600"/>
            <a:ext cx="505777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f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42988" y="5949950"/>
            <a:ext cx="4976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А мы с тобой трясём фонарный столб –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И фонари нам падают на плечи…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3276600"/>
            <a:ext cx="505777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273425"/>
            <a:ext cx="505777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f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042988" y="5949950"/>
            <a:ext cx="428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Со щёк твоих я слизываю солнце!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Оно от звёзд солёное чуть-чуть…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042988" y="5949950"/>
            <a:ext cx="4976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А мы с тобой трясём фонарный столб –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И фонари нам падают на плечи…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8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  <p:bldP spid="3789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4554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Вот-вот терпенья чашку переполнит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Твоя совсем созревшая серьга…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6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999038" y="3573463"/>
            <a:ext cx="3751262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Без стука сердца</a:t>
            </a:r>
          </a:p>
          <a:p>
            <a:pPr algn="ctr">
              <a:spcBef>
                <a:spcPct val="50000"/>
              </a:spcBef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просьба не входить</a:t>
            </a:r>
          </a:p>
        </p:txBody>
      </p:sp>
      <p:pic>
        <p:nvPicPr>
          <p:cNvPr id="5124" name="Picture 4" descr="f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238"/>
            <a:ext cx="9144000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779838" y="82550"/>
            <a:ext cx="4475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Вот это мы с тобой, а это «Между»,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Сидит - не шевелясь и не дыша…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900113" y="5949950"/>
            <a:ext cx="4359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/>
              <a:t>Любовь пошла на веру и надежду, </a:t>
            </a:r>
          </a:p>
          <a:p>
            <a:r>
              <a:rPr lang="ru-RU" altLang="ru-RU" sz="2000" b="0"/>
              <a:t>На мудрость не осталось ни шиша.</a:t>
            </a:r>
            <a:endParaRPr lang="ru-RU" altLang="ru-RU" sz="200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4198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5276 -0.16783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-8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8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41989" grpId="1"/>
      <p:bldP spid="41990" grpId="0"/>
      <p:bldP spid="4199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00113" y="5949950"/>
            <a:ext cx="4256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Себя я отсекаю от тебя!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Вот и скульптура, вот и Галатея!..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3213100"/>
            <a:ext cx="2535237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f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643438" y="908050"/>
            <a:ext cx="43291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Ты создана – кончается свиданье,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Бог хлещет из укушенной губы…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49288" y="5967413"/>
            <a:ext cx="5291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О, страсть, о, тьма, о, солнце мирозданья!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О, влажность этой мраморной стопы!.. </a:t>
            </a:r>
            <a:endParaRPr lang="ru-RU" altLang="ru-RU" sz="2000">
              <a:solidFill>
                <a:schemeClr val="bg1"/>
              </a:solidFill>
            </a:endParaRPr>
          </a:p>
        </p:txBody>
      </p:sp>
      <p:pic>
        <p:nvPicPr>
          <p:cNvPr id="46087" name="Picture 7" descr="1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3213100"/>
            <a:ext cx="25336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46085" grpId="1"/>
      <p:bldP spid="46086" grpId="0"/>
      <p:bldP spid="4608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258888" y="1412875"/>
            <a:ext cx="663575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Стихи Валентина Загорянского</a:t>
            </a: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Музыка Глеба Седельникова</a:t>
            </a: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Читает Глеб Седельников</a:t>
            </a: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Монтаж звука - Глеб Седельников</a:t>
            </a:r>
            <a:endParaRPr lang="en-US" altLang="ru-RU" sz="2000" b="0">
              <a:solidFill>
                <a:schemeClr val="bg1"/>
              </a:solidFill>
            </a:endParaRP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фотографии из архива Седельниковых</a:t>
            </a:r>
          </a:p>
          <a:p>
            <a:pPr algn="ctr"/>
            <a:endParaRPr lang="ru-RU" altLang="ru-RU" sz="2000" b="0">
              <a:solidFill>
                <a:schemeClr val="bg1"/>
              </a:solidFill>
            </a:endParaRPr>
          </a:p>
          <a:p>
            <a:pPr algn="ctr"/>
            <a:endParaRPr lang="ru-RU" altLang="ru-RU" sz="2000" b="0">
              <a:solidFill>
                <a:schemeClr val="bg1"/>
              </a:solidFill>
            </a:endParaRP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Фотография заката в дер. Липовка Ольги Мартыновой</a:t>
            </a: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Акварели Игоря Бурдонова</a:t>
            </a: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фильм сделал Игорь Бурдонов</a:t>
            </a:r>
          </a:p>
          <a:p>
            <a:pPr algn="ctr"/>
            <a:endParaRPr lang="ru-RU" altLang="ru-RU" sz="2000" b="0">
              <a:solidFill>
                <a:schemeClr val="bg1"/>
              </a:solidFill>
            </a:endParaRPr>
          </a:p>
          <a:p>
            <a:pPr algn="ctr"/>
            <a:r>
              <a:rPr lang="ru-RU" altLang="ru-RU" sz="2000" b="0">
                <a:solidFill>
                  <a:schemeClr val="bg1"/>
                </a:solidFill>
              </a:rPr>
              <a:t>апрель 2012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387350"/>
            <a:ext cx="9937750" cy="65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082925"/>
            <a:ext cx="3276600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4849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Проснёшься – и душа на волоске…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На волоске от счастья или бедствий?..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32483 -3.33333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8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2483 -3.33333E-6 L -0.67917 -3.33333E-6 " pathEditMode="relative" rAng="0" ptsTypes="AA">
                                      <p:cBhvr>
                                        <p:cTn id="21" dur="8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387350"/>
            <a:ext cx="9937750" cy="65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042988" y="5949950"/>
            <a:ext cx="4319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Губами ты коснулась расстоянья -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Шагренево оно: от Ты до Вы…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23" name="Picture 7" descr="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2338" y="3213100"/>
            <a:ext cx="3425825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9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37639 -4.81481E-6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7639 -4.81481E-6 L 0.76215 -4.81481E-6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5" y="3217863"/>
            <a:ext cx="3241675" cy="2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042988" y="5949950"/>
            <a:ext cx="4383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Купаешься ты вновь в моём ручье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И брызгаешься острыми ногтями!..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-0.35816 2.22222E-6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5816 2.22222E-6 L -0.73629 2.22222E-6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3068638"/>
            <a:ext cx="2235200" cy="28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042988" y="5949950"/>
            <a:ext cx="5021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Твои прожорливые поцелуи!..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В них с головой – и через край судьба…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1.11111E-6 L 0.33871 1.11111E-6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3871 1.11111E-6 L 0.66944 1.11111E-6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8800"/>
            <a:ext cx="3419475" cy="26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042988" y="5949950"/>
            <a:ext cx="4914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Двух строк моих сомкнутые уста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К своим устам приблизь и разомкни их.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-458788"/>
            <a:ext cx="3467101" cy="43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213"/>
            <a:ext cx="3417888" cy="2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213"/>
            <a:ext cx="3419475" cy="2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f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042988" y="5949950"/>
            <a:ext cx="4159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Рука запела, потому что ты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Губами прикоснулась к поцелую.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042988" y="5949950"/>
            <a:ext cx="4914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Двух строк моих сомкнутые уста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К своим устам приблизь и разомкни их.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-458788"/>
            <a:ext cx="3467101" cy="43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213"/>
            <a:ext cx="3417888" cy="2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f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042988" y="5949950"/>
            <a:ext cx="4159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Рука запела, потому что ты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Губами прикоснулась к поцелую.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042988" y="5949950"/>
            <a:ext cx="572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chemeClr val="bg1"/>
                </a:solidFill>
              </a:rPr>
              <a:t>Ты – церковь, и в тебе поют о том, </a:t>
            </a:r>
          </a:p>
          <a:p>
            <a:r>
              <a:rPr lang="ru-RU" altLang="ru-RU" sz="2000" b="0">
                <a:solidFill>
                  <a:schemeClr val="bg1"/>
                </a:solidFill>
              </a:rPr>
              <a:t>Что за бессмертье лишь бессмертьем платят.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194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677 -0.3254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1627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5" grpId="0"/>
      <p:bldP spid="19465" grpId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437</Words>
  <Application>Microsoft Office PowerPoint</Application>
  <PresentationFormat>Экран (4:3)</PresentationFormat>
  <Paragraphs>91</Paragraphs>
  <Slides>23</Slides>
  <Notes>23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76</cp:revision>
  <dcterms:created xsi:type="dcterms:W3CDTF">2012-04-27T21:55:15Z</dcterms:created>
  <dcterms:modified xsi:type="dcterms:W3CDTF">2024-03-09T14:10:20Z</dcterms:modified>
</cp:coreProperties>
</file>